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65" r:id="rId4"/>
    <p:sldId id="264" r:id="rId5"/>
    <p:sldId id="270" r:id="rId6"/>
    <p:sldId id="269" r:id="rId7"/>
    <p:sldId id="260" r:id="rId8"/>
    <p:sldId id="29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D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D581E-11B3-411B-B5A6-BF1B67F3C20F}" type="datetimeFigureOut">
              <a:rPr lang="ru-RU" smtClean="0"/>
              <a:pPr/>
              <a:t>29.05.2016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303AC-9A81-489E-844B-387BC4A826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&#1052;&#1072;&#1084;&#1080;&#1085;%20&#1076;&#1077;&#1085;&#1100;.wmv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keep4u.ru/imgs/b/080307/31/312c4050e9372aeeb0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gif"/><Relationship Id="rId7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gif"/><Relationship Id="rId3" Type="http://schemas.openxmlformats.org/officeDocument/2006/relationships/hyperlink" Target="file:///D:\&#1083;&#1077;&#1085;&#1072;\&#1072;&#1085;&#1080;&#1084;&#1072;&#1096;&#1082;&#1080;\smile.161751.html" TargetMode="External"/><Relationship Id="rId7" Type="http://schemas.openxmlformats.org/officeDocument/2006/relationships/image" Target="../media/image14.jpeg"/><Relationship Id="rId12" Type="http://schemas.openxmlformats.org/officeDocument/2006/relationships/image" Target="../media/image18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2.gif"/><Relationship Id="rId1" Type="http://schemas.openxmlformats.org/officeDocument/2006/relationships/audio" Target="file:///F:\&#1055;&#1088;&#1072;&#1079;&#1076;&#1085;&#1080;&#1082;%208%20&#1084;&#1072;&#1088;&#1090;&#1072;\&#1084;&#1072;&#1084;&#1072;.&#1082;&#1086;&#1089;&#1090;&#1080;&#1085;.mp3" TargetMode="External"/><Relationship Id="rId6" Type="http://schemas.openxmlformats.org/officeDocument/2006/relationships/image" Target="../media/image13.jpeg"/><Relationship Id="rId11" Type="http://schemas.openxmlformats.org/officeDocument/2006/relationships/image" Target="../media/image17.gif"/><Relationship Id="rId5" Type="http://schemas.openxmlformats.org/officeDocument/2006/relationships/image" Target="../media/image3.gif"/><Relationship Id="rId15" Type="http://schemas.openxmlformats.org/officeDocument/2006/relationships/image" Target="../media/image21.gif"/><Relationship Id="rId10" Type="http://schemas.openxmlformats.org/officeDocument/2006/relationships/hyperlink" Target="file:///D:\&#1083;&#1077;&#1085;&#1072;\&#1072;&#1085;&#1080;&#1084;&#1072;&#1096;&#1082;&#1080;\smile.162987.html" TargetMode="External"/><Relationship Id="rId4" Type="http://schemas.openxmlformats.org/officeDocument/2006/relationships/image" Target="../media/image12.jpeg"/><Relationship Id="rId9" Type="http://schemas.openxmlformats.org/officeDocument/2006/relationships/image" Target="../media/image16.gif"/><Relationship Id="rId14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1.gif"/><Relationship Id="rId7" Type="http://schemas.openxmlformats.org/officeDocument/2006/relationships/image" Target="../media/image24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hyperlink" Target="den_materi.pptx" TargetMode="Externa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jp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&#1055;&#1088;&#1072;&#1079;&#1076;&#1085;&#1080;&#1082;%208%20&#1084;&#1072;&#1088;&#1090;&#1072;\03_&#1063;&#1040;&#1057;&#1058;&#1059;&#1064;&#1050;&#1048;.wav" TargetMode="External"/><Relationship Id="rId6" Type="http://schemas.openxmlformats.org/officeDocument/2006/relationships/image" Target="../media/image30.png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23862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642918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548187"/>
            <a:ext cx="2309813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ture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14752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4414" y="285728"/>
            <a:ext cx="6192837" cy="2616200"/>
          </a:xfrm>
        </p:spPr>
        <p:txBody>
          <a:bodyPr>
            <a:normAutofit/>
          </a:bodyPr>
          <a:lstStyle/>
          <a:p>
            <a:r>
              <a:rPr lang="ru-RU" sz="9600" b="1" dirty="0">
                <a:solidFill>
                  <a:srgbClr val="FF6600"/>
                </a:solidFill>
                <a:latin typeface="Monotype Corsiva" pitchFamily="66" charset="0"/>
              </a:rPr>
              <a:t>8  </a:t>
            </a:r>
            <a:r>
              <a:rPr lang="ru-RU" sz="9600" b="1" dirty="0">
                <a:solidFill>
                  <a:srgbClr val="FF6600"/>
                </a:solidFill>
                <a:latin typeface="Monotype Corsiva" pitchFamily="66" charset="0"/>
                <a:hlinkClick r:id="rId6" action="ppaction://hlinkfile"/>
              </a:rPr>
              <a:t>Марта</a:t>
            </a:r>
            <a:endParaRPr lang="ru-RU" sz="9600" b="1" dirty="0">
              <a:solidFill>
                <a:srgbClr val="FF6600"/>
              </a:solidFill>
              <a:latin typeface="Monotype Corsiva" pitchFamily="66" charset="0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2714620"/>
            <a:ext cx="6146800" cy="14859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4000" b="1" i="1" dirty="0">
                <a:solidFill>
                  <a:srgbClr val="FF0000"/>
                </a:solidFill>
                <a:latin typeface="Bookman Old Style" pitchFamily="18" charset="0"/>
              </a:rPr>
              <a:t>Счастья, радости, улыбок в этот день и навсегда!</a:t>
            </a:r>
          </a:p>
          <a:p>
            <a:pPr>
              <a:lnSpc>
                <a:spcPct val="80000"/>
              </a:lnSpc>
            </a:pPr>
            <a:endParaRPr lang="ru-RU" sz="40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1" name="Picture 6" descr="nature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0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i-main-pic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66426" y="1454131"/>
            <a:ext cx="6377574" cy="478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0" y="0"/>
            <a:ext cx="47529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Есть много праздников в стране,</a:t>
            </a:r>
            <a:b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Но женский день отдан Весне,</a:t>
            </a:r>
            <a:b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Ведь только женщинам подвластно</a:t>
            </a:r>
            <a:b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Создать весенний праздник - лаской.</a:t>
            </a:r>
            <a:b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/>
            </a:r>
            <a:br>
              <a:rPr lang="ru-RU" sz="2400" b="1" i="1" dirty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endParaRPr lang="ru-RU" sz="2400" b="1" i="1" dirty="0">
              <a:solidFill>
                <a:srgbClr val="0000CC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4" name="Picture 6" descr="div4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08920"/>
            <a:ext cx="3397278" cy="373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000372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524375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48187"/>
            <a:ext cx="2309813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ture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2643182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453876">
            <a:off x="5936316" y="2914783"/>
            <a:ext cx="3038843" cy="22791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3312" y="265159"/>
            <a:ext cx="3081965" cy="2311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43836" y="-2895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 марта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714612" y="857232"/>
            <a:ext cx="4572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8 марта - праздник мам.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Тук-тук - стучится в двери к нам.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Он только в тот приходит дом,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Где помогают маме.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Мы пол для мамы подметем,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На стол накроем сами.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Поможем ей сварить обед,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Мы с ней споем, станцуем.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Мы краскою ее портрет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В подарок нарисуем.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"Их не узнать, вот это да!" -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Тут мама скажет людям.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А мы всегда, а мы всегда,</a:t>
            </a:r>
            <a:b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</a:br>
            <a:r>
              <a:rPr lang="ru-RU" sz="2000" dirty="0">
                <a:solidFill>
                  <a:srgbClr val="0070C0"/>
                </a:solidFill>
                <a:latin typeface="Palatino Linotype" pitchFamily="18" charset="0"/>
              </a:rPr>
              <a:t>Всегда такими будем.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4643438" y="5214950"/>
            <a:ext cx="12922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  <a:latin typeface="Palatino Linotype" pitchFamily="18" charset="0"/>
              </a:rPr>
              <a:t>А.Берестов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000372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524375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48187"/>
            <a:ext cx="2309813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ture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214346" y="2643182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43836" y="-2895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Бабушка моя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928938" y="1214438"/>
            <a:ext cx="314325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Очень бабушку мою -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Маму мамину - люблю.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У нее морщинок много,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А на лбу седая прядь,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Так и хочется потрогать,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А потом поцеловать.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Может быть, и я такою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Буду старенькой, седою,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Будут у меня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внучатки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И тогда, надев очки,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Одному свяжу перчатки,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Palatino Linotype" pitchFamily="18" charset="0"/>
              </a:rPr>
              <a:t>А другому - башмачки.</a:t>
            </a:r>
          </a:p>
        </p:txBody>
      </p:sp>
      <p:pic>
        <p:nvPicPr>
          <p:cNvPr id="15" name="Picture 10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41" y="980728"/>
            <a:ext cx="2936239" cy="220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214554"/>
            <a:ext cx="2309813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0941" y="714350"/>
            <a:ext cx="2825754" cy="2119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3697" y="4580199"/>
            <a:ext cx="2962633" cy="22219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9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81586" y="4148762"/>
            <a:ext cx="3612314" cy="2709238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12" name="Picture 8" descr="nature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203751">
            <a:off x="2114233" y="-171775"/>
            <a:ext cx="1402077" cy="140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0184150">
            <a:off x="716121" y="818258"/>
            <a:ext cx="3624851" cy="2718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nature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763710">
            <a:off x="1071426" y="-143013"/>
            <a:ext cx="1402077" cy="140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nature0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064379">
            <a:off x="-248473" y="-34151"/>
            <a:ext cx="1402077" cy="1402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873516">
            <a:off x="5667542" y="4073362"/>
            <a:ext cx="3224289" cy="241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мама.кост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 rot="20553324">
            <a:off x="810821" y="2517444"/>
            <a:ext cx="75376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</a:rPr>
              <a:t>Все для</a:t>
            </a:r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</a:rPr>
              <a:t> МАМЫ»</a:t>
            </a:r>
            <a:endParaRPr lang="ru-RU" sz="8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5" name="Рисунок 24" descr="i2417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42371" y="-195126"/>
            <a:ext cx="3000396" cy="2900383"/>
          </a:xfrm>
          <a:prstGeom prst="rect">
            <a:avLst/>
          </a:prstGeom>
        </p:spPr>
      </p:pic>
      <p:pic>
        <p:nvPicPr>
          <p:cNvPr id="26" name="Picture 2" descr="mhtml:file://D:\лена\анимашки\33b.ru%20»%20Смайлики%20»%20Анимашки%20»%20Бабочки%20»%20162987%20-.mht!http://s19.rimg.info/38e895dc716316fe085dca984ea99fc0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2502627">
            <a:off x="5132444" y="5985730"/>
            <a:ext cx="876300" cy="876300"/>
          </a:xfrm>
          <a:prstGeom prst="rect">
            <a:avLst/>
          </a:prstGeom>
          <a:noFill/>
        </p:spPr>
      </p:pic>
      <p:pic>
        <p:nvPicPr>
          <p:cNvPr id="27" name="Picture 2" descr="mhtml:file://D:\лена\анимашки\33b.ru%20»%20Смайлики%20»%20Анимашки%20»%20Бабочки%20»%20162987%20-.mht!http://s19.rimg.info/38e895dc716316fe085dca984ea99fc0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8169459">
            <a:off x="381832" y="5814150"/>
            <a:ext cx="876300" cy="876300"/>
          </a:xfrm>
          <a:prstGeom prst="rect">
            <a:avLst/>
          </a:prstGeom>
          <a:noFill/>
        </p:spPr>
      </p:pic>
      <p:pic>
        <p:nvPicPr>
          <p:cNvPr id="28" name="Picture 2" descr="mhtml:file://D:\лена\анимашки\33b.ru%20»%20Смайлики%20»%20Анимашки%20»%20Бабочки%20»%20162987%20-.mht!http://s19.rimg.info/38e895dc716316fe085dca984ea99fc0.gif">
            <a:hlinkClick r:id="rId10"/>
          </p:cNvPr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9537093">
            <a:off x="8266538" y="3710611"/>
            <a:ext cx="876300" cy="876300"/>
          </a:xfrm>
          <a:prstGeom prst="rect">
            <a:avLst/>
          </a:prstGeom>
          <a:noFill/>
        </p:spPr>
      </p:pic>
      <p:pic>
        <p:nvPicPr>
          <p:cNvPr id="30" name="Picture 9" descr="mhtml:file://D:\лена\анимашки\33b.ru%20»%20Смайлики%20»%20Анимашки%20»%20Бабочки%20»%20161751%20-.mht!http://s19.rimg.info/f1b7052103a6e4123de9dcbcd0058e6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7674801">
            <a:off x="8046485" y="1661153"/>
            <a:ext cx="1019175" cy="695325"/>
          </a:xfrm>
          <a:prstGeom prst="rect">
            <a:avLst/>
          </a:prstGeom>
          <a:noFill/>
          <a:ln w="28575">
            <a:noFill/>
          </a:ln>
        </p:spPr>
      </p:pic>
      <p:pic>
        <p:nvPicPr>
          <p:cNvPr id="33" name="Picture 32" descr="B_Fly31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18743611">
            <a:off x="6429393" y="55242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2" descr="B_Fly31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rot="7628801">
            <a:off x="68517" y="3184049"/>
            <a:ext cx="114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24" descr="7074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19803127">
            <a:off x="5079527" y="2722192"/>
            <a:ext cx="4072593" cy="160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4" descr="B_Fly33.gif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785794"/>
            <a:ext cx="1037255" cy="82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B_Fly18.gif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1177026">
            <a:off x="87057" y="4477166"/>
            <a:ext cx="1312958" cy="97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B_Fly18.gif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rot="18790564">
            <a:off x="7628840" y="233022"/>
            <a:ext cx="1388453" cy="1033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1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62011"/>
                            </p:stCondLst>
                            <p:childTnLst>
                              <p:par>
                                <p:cTn id="8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4011"/>
                            </p:stCondLst>
                            <p:childTnLst>
                              <p:par>
                                <p:cTn id="13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8011"/>
                            </p:stCondLst>
                            <p:childTnLst>
                              <p:par>
                                <p:cTn id="1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11"/>
                            </p:stCondLst>
                            <p:childTnLst>
                              <p:par>
                                <p:cTn id="21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11458 C 0.05781 -0.10833 0.10955 -0.02917 0.10504 0.06273 C 0.10052 0.15463 0.04097 0.22361 -0.02795 0.21759 C -0.09705 0.21157 -0.14861 0.13171 -0.1441 0.04028 C -0.13941 -0.05185 -0.07986 -0.12083 -0.01111 -0.11458 Z " pathEditMode="relative" rAng="234174" ptsTypes="fffff">
                                      <p:cBhvr>
                                        <p:cTn id="2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166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nature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3000372"/>
            <a:ext cx="1785932" cy="17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nature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3571876"/>
            <a:ext cx="1785932" cy="17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nature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286256"/>
            <a:ext cx="1785932" cy="17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ture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072067"/>
            <a:ext cx="1785932" cy="17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nature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786190"/>
            <a:ext cx="1785932" cy="178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nature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1214446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nature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14422"/>
            <a:ext cx="1214446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nature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46" y="1643050"/>
            <a:ext cx="1214446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nature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65" y="5429264"/>
            <a:ext cx="1428735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nature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0"/>
            <a:ext cx="1214446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14290"/>
            <a:ext cx="135729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857232"/>
            <a:ext cx="135729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285992"/>
            <a:ext cx="135729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852" y="3231096"/>
            <a:ext cx="1357298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>
            <a:hlinkClick r:id="rId5" action="ppaction://hlinkpres?slideindex=1&amp;slidetitle=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626" y="996967"/>
            <a:ext cx="6100208" cy="45751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Заголовок 1"/>
          <p:cNvSpPr txBox="1">
            <a:spLocks/>
          </p:cNvSpPr>
          <p:nvPr/>
        </p:nvSpPr>
        <p:spPr>
          <a:xfrm>
            <a:off x="179512" y="5179222"/>
            <a:ext cx="720086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 Стишки о </a:t>
            </a:r>
            <a:r>
              <a:rPr kumimoji="0" lang="ru-RU" sz="72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>маме</a:t>
            </a:r>
            <a:endParaRPr kumimoji="0" lang="ru-RU" sz="72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20" name="Рисунок 19" descr="B_Fly19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-99437" y="5572122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B_Fly19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678835">
            <a:off x="7937345" y="1793685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B_Fly19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264048">
            <a:off x="110341" y="110348"/>
            <a:ext cx="16430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B_Fly20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835867">
            <a:off x="675515" y="3302850"/>
            <a:ext cx="1519238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B_Fly20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790788">
            <a:off x="5629882" y="1022802"/>
            <a:ext cx="1225844" cy="91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B_Fly20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232216">
            <a:off x="7499919" y="4985411"/>
            <a:ext cx="1293021" cy="96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nature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238625"/>
            <a:ext cx="23574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nature0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286250"/>
            <a:ext cx="228600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nature0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4286250"/>
            <a:ext cx="2309813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nature0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3" y="4095750"/>
            <a:ext cx="2500312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14 из 130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4348" y="857232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Так будьте добрыми, простыми,</a:t>
            </a:r>
            <a:b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Всегда с улыбкой на лице!</a:t>
            </a:r>
            <a:b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Ну словом, будьте Вы такими,</a:t>
            </a:r>
            <a:b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</a:br>
            <a:r>
              <a:rPr lang="ru-RU" sz="3600" b="1" i="1" dirty="0" smtClean="0">
                <a:solidFill>
                  <a:srgbClr val="0000CC"/>
                </a:solidFill>
                <a:latin typeface="Microsoft Sans Serif" pitchFamily="34" charset="0"/>
                <a:cs typeface="Microsoft Sans Serif" pitchFamily="34" charset="0"/>
              </a:rPr>
              <a:t>Как подобает быть Весне!</a:t>
            </a:r>
            <a:endParaRPr lang="ru-RU" sz="3600" b="1" i="1" dirty="0">
              <a:solidFill>
                <a:srgbClr val="0000CC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2bbec370481cef88e9d1b45d7744276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4500570"/>
            <a:ext cx="2483758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73848"/>
            <a:ext cx="2881343" cy="638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6" descr="b4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5935663"/>
            <a:ext cx="8985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6" descr="b4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5935663"/>
            <a:ext cx="8985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6" descr="b4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5935663"/>
            <a:ext cx="8985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6" descr="b4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935663"/>
            <a:ext cx="8985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6" descr="b42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5935663"/>
            <a:ext cx="8985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600221" y="500042"/>
            <a:ext cx="65437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Громче хлопайте в ладоши,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Мы 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>
                <a:solidFill>
                  <a:srgbClr val="FF0000"/>
                </a:solidFill>
              </a:rPr>
              <a:t>в</a:t>
            </a:r>
            <a:r>
              <a:rPr lang="ru-RU" sz="4000" b="1" i="1" dirty="0" smtClean="0">
                <a:solidFill>
                  <a:srgbClr val="FF0000"/>
                </a:solidFill>
              </a:rPr>
              <a:t>ам песенки споём</a:t>
            </a:r>
            <a:r>
              <a:rPr lang="ru-RU" sz="4000" b="1" i="1" dirty="0" smtClean="0">
                <a:solidFill>
                  <a:srgbClr val="FF0000"/>
                </a:solidFill>
              </a:rPr>
              <a:t>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1" name="03_ЧАСТУШКИ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643966" y="6143644"/>
            <a:ext cx="304800" cy="304800"/>
          </a:xfrm>
          <a:prstGeom prst="rect">
            <a:avLst/>
          </a:prstGeom>
        </p:spPr>
      </p:pic>
      <p:pic>
        <p:nvPicPr>
          <p:cNvPr id="12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645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549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58</Words>
  <Application>Microsoft Office PowerPoint</Application>
  <PresentationFormat>Экран (4:3)</PresentationFormat>
  <Paragraphs>13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8  Марта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 Марта</dc:title>
  <dc:creator>qwer</dc:creator>
  <cp:lastModifiedBy>Дилора</cp:lastModifiedBy>
  <cp:revision>19</cp:revision>
  <dcterms:created xsi:type="dcterms:W3CDTF">2011-02-27T08:51:16Z</dcterms:created>
  <dcterms:modified xsi:type="dcterms:W3CDTF">2016-05-29T18:39:27Z</dcterms:modified>
</cp:coreProperties>
</file>